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68" r:id="rId3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6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77C9C-3558-405C-812C-0E21FE1DD4DA}" type="datetimeFigureOut">
              <a:rPr lang="fr-FR" smtClean="0"/>
              <a:pPr/>
              <a:t>12/02/2021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A345-6096-45D9-8C20-474CAD859AF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17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176EF-E6E8-419D-A48A-7BAF46E06E2C}" type="datetimeFigureOut">
              <a:rPr lang="fr-FR" smtClean="0"/>
              <a:pPr/>
              <a:t>12/02/2021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A765E-80D7-483F-BB77-38DA0B6D469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03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490066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FFVRC Formation arbitre/directeur de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4E3E5-78EE-4FFA-8A0B-FD4C6E45DA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734816" y="6376243"/>
            <a:ext cx="3672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FFVRC Formation arbitre/directeur de couurse</a:t>
            </a:r>
          </a:p>
        </p:txBody>
      </p:sp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6588224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64E3E5-78EE-4FFA-8A0B-FD4C6E45DA3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048672" cy="490066"/>
          </a:xfrm>
        </p:spPr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5" name="Picture 3" descr="C:\Users\Nironi\Documents\Corel VideoStudio Pro\Intro françois\logo ffvr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0549"/>
            <a:ext cx="2068386" cy="297451"/>
          </a:xfrm>
          <a:prstGeom prst="rect">
            <a:avLst/>
          </a:prstGeom>
          <a:noFill/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FFVRC Formation arbitre/directeur de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4E3E5-78EE-4FFA-8A0B-FD4C6E45DA3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0" y="6237312"/>
            <a:ext cx="9144000" cy="62068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modifier le style du </a:t>
            </a:r>
            <a:r>
              <a:rPr lang="fr-FR" dirty="0" err="1" smtClean="0"/>
              <a:t>tiCliquez</a:t>
            </a:r>
            <a:r>
              <a:rPr lang="fr-FR" dirty="0" smtClean="0"/>
              <a:t> pour </a:t>
            </a:r>
            <a:r>
              <a:rPr lang="fr-FR" dirty="0" err="1" smtClean="0"/>
              <a:t>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816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FFVRC Formation arbitre/directeur de course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E3E5-78EE-4FFA-8A0B-FD4C6E45DA3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riangle isocèle 7"/>
          <p:cNvSpPr/>
          <p:nvPr/>
        </p:nvSpPr>
        <p:spPr>
          <a:xfrm rot="19251906">
            <a:off x="-610820" y="-277557"/>
            <a:ext cx="2203844" cy="1095967"/>
          </a:xfrm>
          <a:prstGeom prst="triangle">
            <a:avLst>
              <a:gd name="adj" fmla="val 39878"/>
            </a:avLst>
          </a:prstGeom>
          <a:gradFill>
            <a:gsLst>
              <a:gs pos="0">
                <a:srgbClr val="FFFF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3" r:id="rId2"/>
    <p:sldLayoutId id="2147483654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ypal@ffvrcweb.f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FFVRC Formation arbitre/directeur de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4E3E5-78EE-4FFA-8A0B-FD4C6E45DA35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39750" y="188641"/>
            <a:ext cx="8229600" cy="706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Inscription formation Arbitre/directeur de course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latin typeface="+mj-lt"/>
                <a:ea typeface="+mj-ea"/>
                <a:cs typeface="Arial" pitchFamily="34" charset="0"/>
              </a:rPr>
              <a:t>6 et 7 mars 2021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196752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– Prénom : ………………………………………………………………………………………………………..</a:t>
            </a:r>
          </a:p>
          <a:p>
            <a:r>
              <a:rPr lang="fr-FR" dirty="0" smtClean="0"/>
              <a:t>Adresse : ……………………………………………………………………………………………………………………</a:t>
            </a:r>
          </a:p>
          <a:p>
            <a:r>
              <a:rPr lang="fr-FR" dirty="0" smtClean="0"/>
              <a:t>…………………………………………………………………………………………………………………………………..</a:t>
            </a:r>
          </a:p>
          <a:p>
            <a:r>
              <a:rPr lang="fr-FR" dirty="0" smtClean="0"/>
              <a:t>…………………………………………………………………………………………………………………………………..</a:t>
            </a:r>
          </a:p>
          <a:p>
            <a:r>
              <a:rPr lang="fr-FR" dirty="0" smtClean="0"/>
              <a:t>Club et ligue : …………………………………………………………………………………………………………….</a:t>
            </a:r>
          </a:p>
          <a:p>
            <a:r>
              <a:rPr lang="fr-FR" dirty="0" smtClean="0"/>
              <a:t>N° licence : ………………………………………………………………………………………………………………..</a:t>
            </a:r>
          </a:p>
          <a:p>
            <a:r>
              <a:rPr lang="fr-FR" dirty="0" smtClean="0"/>
              <a:t>Tél :  ………………………………………………………… Mail : ……………….…………………………………….</a:t>
            </a:r>
          </a:p>
          <a:p>
            <a:endParaRPr lang="fr-FR" dirty="0" smtClean="0"/>
          </a:p>
          <a:p>
            <a:r>
              <a:rPr lang="fr-FR" dirty="0" smtClean="0"/>
              <a:t>Avez-vous déjà pratiqué la VRC en tant que pilote :</a:t>
            </a:r>
          </a:p>
          <a:p>
            <a:endParaRPr lang="fr-FR" dirty="0" smtClean="0"/>
          </a:p>
          <a:p>
            <a:r>
              <a:rPr lang="fr-FR" dirty="0" smtClean="0"/>
              <a:t>En loisir                    En région                         En national                      En international</a:t>
            </a:r>
          </a:p>
          <a:p>
            <a:endParaRPr lang="fr-FR" dirty="0" smtClean="0"/>
          </a:p>
          <a:p>
            <a:r>
              <a:rPr lang="fr-FR" dirty="0" smtClean="0"/>
              <a:t>Votre expérience en tant qu’arbitre et/ou directeur de course ou tout autre poste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1400" b="1" dirty="0" smtClean="0"/>
              <a:t>Bulletin à retourner avec votre règlement (80 €) à FFVRC Centre Affaire Hoche 5 rue Condorcet 91260 </a:t>
            </a:r>
            <a:r>
              <a:rPr lang="fr-FR" sz="1400" b="1" dirty="0" err="1" smtClean="0"/>
              <a:t>Juvisy</a:t>
            </a:r>
            <a:r>
              <a:rPr lang="fr-FR" sz="1400" b="1" dirty="0" smtClean="0"/>
              <a:t>/Orge</a:t>
            </a:r>
          </a:p>
          <a:p>
            <a:r>
              <a:rPr lang="fr-FR" sz="1400" b="1" dirty="0"/>
              <a:t>Paiement </a:t>
            </a:r>
            <a:r>
              <a:rPr lang="fr-FR" sz="1400" b="1" dirty="0" smtClean="0"/>
              <a:t>chèque ou </a:t>
            </a:r>
            <a:r>
              <a:rPr lang="fr-FR" sz="1400" b="1" dirty="0" err="1" smtClean="0"/>
              <a:t>paypal</a:t>
            </a:r>
            <a:r>
              <a:rPr lang="fr-FR" sz="1400" b="1" dirty="0" smtClean="0"/>
              <a:t> </a:t>
            </a:r>
            <a:r>
              <a:rPr lang="fr-FR" sz="1400" b="1" dirty="0"/>
              <a:t>possible (entre ami) à </a:t>
            </a:r>
            <a:r>
              <a:rPr lang="fr-FR" sz="1400" b="1" dirty="0" smtClean="0">
                <a:hlinkClick r:id="rId2"/>
              </a:rPr>
              <a:t>paypal@ffvrcweb.fr</a:t>
            </a:r>
            <a:r>
              <a:rPr lang="fr-FR" sz="1400" b="1" dirty="0" smtClean="0"/>
              <a:t> (à préciser </a:t>
            </a:r>
            <a:r>
              <a:rPr lang="fr-FR" sz="1400" b="1" smtClean="0"/>
              <a:t>sur inscription)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FFVRC Formation arbitre/directeur de course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4E3E5-78EE-4FFA-8A0B-FD4C6E45DA35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39750" y="404813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Programme prévisionnel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6" y="1844824"/>
            <a:ext cx="4104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b="1" dirty="0" smtClean="0"/>
              <a:t>Samedi</a:t>
            </a:r>
          </a:p>
          <a:p>
            <a:pPr fontAlgn="base"/>
            <a:endParaRPr lang="fr-FR" dirty="0" smtClean="0"/>
          </a:p>
          <a:p>
            <a:pPr fontAlgn="base"/>
            <a:r>
              <a:rPr lang="fr-FR" dirty="0" smtClean="0"/>
              <a:t>13h30 </a:t>
            </a:r>
            <a:r>
              <a:rPr lang="fr-FR" dirty="0"/>
              <a:t>Accueil</a:t>
            </a:r>
            <a:br>
              <a:rPr lang="fr-FR" dirty="0"/>
            </a:br>
            <a:r>
              <a:rPr lang="fr-FR" dirty="0" smtClean="0"/>
              <a:t>13h45 </a:t>
            </a:r>
            <a:r>
              <a:rPr lang="fr-FR" dirty="0"/>
              <a:t>Présentation</a:t>
            </a:r>
            <a:br>
              <a:rPr lang="fr-FR" dirty="0"/>
            </a:br>
            <a:r>
              <a:rPr lang="fr-FR" dirty="0" smtClean="0"/>
              <a:t>14h00 </a:t>
            </a:r>
            <a:r>
              <a:rPr lang="fr-FR" dirty="0"/>
              <a:t>Les objectifs</a:t>
            </a:r>
            <a:br>
              <a:rPr lang="fr-FR" dirty="0"/>
            </a:br>
            <a:r>
              <a:rPr lang="fr-FR" dirty="0" smtClean="0"/>
              <a:t>14h10 </a:t>
            </a:r>
            <a:r>
              <a:rPr lang="fr-FR" dirty="0"/>
              <a:t>Qui fait quoi comment ?</a:t>
            </a:r>
            <a:br>
              <a:rPr lang="fr-FR" dirty="0"/>
            </a:br>
            <a:r>
              <a:rPr lang="fr-FR" dirty="0" smtClean="0"/>
              <a:t>15h20 </a:t>
            </a:r>
            <a:r>
              <a:rPr lang="fr-FR" dirty="0"/>
              <a:t>Les dix commandements du DC/A</a:t>
            </a:r>
            <a:br>
              <a:rPr lang="fr-FR" dirty="0"/>
            </a:br>
            <a:r>
              <a:rPr lang="fr-FR" dirty="0"/>
              <a:t>Déroulé d'une course</a:t>
            </a:r>
            <a:br>
              <a:rPr lang="fr-FR" dirty="0"/>
            </a:br>
            <a:r>
              <a:rPr lang="fr-FR" dirty="0" smtClean="0"/>
              <a:t>16h00 </a:t>
            </a:r>
            <a:r>
              <a:rPr lang="fr-FR" dirty="0"/>
              <a:t>Règlement général</a:t>
            </a:r>
            <a:br>
              <a:rPr lang="fr-FR" dirty="0"/>
            </a:br>
            <a:r>
              <a:rPr lang="fr-FR" dirty="0" smtClean="0"/>
              <a:t>16h30 </a:t>
            </a:r>
            <a:r>
              <a:rPr lang="fr-FR" dirty="0"/>
              <a:t>Règlement disciplines</a:t>
            </a:r>
            <a:br>
              <a:rPr lang="fr-FR" dirty="0"/>
            </a:br>
            <a:r>
              <a:rPr lang="fr-FR" dirty="0" smtClean="0"/>
              <a:t>17h15 </a:t>
            </a:r>
            <a:r>
              <a:rPr lang="fr-FR" dirty="0" smtClean="0"/>
              <a:t>fin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39544" y="1844824"/>
            <a:ext cx="3564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b="1" dirty="0" smtClean="0"/>
              <a:t>Dimanche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8h45 </a:t>
            </a:r>
            <a:r>
              <a:rPr lang="fr-FR" dirty="0"/>
              <a:t>Accueil</a:t>
            </a:r>
            <a:br>
              <a:rPr lang="fr-FR" dirty="0"/>
            </a:br>
            <a:r>
              <a:rPr lang="fr-FR" dirty="0"/>
              <a:t>9h00 Problèmes en course</a:t>
            </a:r>
            <a:br>
              <a:rPr lang="fr-FR" dirty="0"/>
            </a:br>
            <a:r>
              <a:rPr lang="fr-FR" dirty="0"/>
              <a:t>9h30 Obligation et contrôle</a:t>
            </a:r>
            <a:br>
              <a:rPr lang="fr-FR" dirty="0"/>
            </a:br>
            <a:r>
              <a:rPr lang="fr-FR" dirty="0"/>
              <a:t>11h00 Evaluation</a:t>
            </a:r>
            <a:br>
              <a:rPr lang="fr-FR" dirty="0"/>
            </a:br>
            <a:r>
              <a:rPr lang="fr-FR" dirty="0"/>
              <a:t>12h00 Déjeuner</a:t>
            </a:r>
            <a:br>
              <a:rPr lang="fr-FR" dirty="0"/>
            </a:br>
            <a:r>
              <a:rPr lang="fr-FR" dirty="0" smtClean="0"/>
              <a:t>13h00 </a:t>
            </a:r>
            <a:r>
              <a:rPr lang="fr-FR" dirty="0"/>
              <a:t>Correction du test</a:t>
            </a:r>
            <a:br>
              <a:rPr lang="fr-FR" dirty="0"/>
            </a:br>
            <a:r>
              <a:rPr lang="fr-FR" dirty="0" smtClean="0"/>
              <a:t>15h00 </a:t>
            </a:r>
            <a:r>
              <a:rPr lang="fr-FR" dirty="0"/>
              <a:t>questions diverses</a:t>
            </a:r>
            <a:br>
              <a:rPr lang="fr-FR" dirty="0"/>
            </a:br>
            <a:r>
              <a:rPr lang="fr-FR" dirty="0"/>
              <a:t>15h45 Les + et les -</a:t>
            </a:r>
            <a:br>
              <a:rPr lang="fr-FR" dirty="0"/>
            </a:br>
            <a:r>
              <a:rPr lang="fr-FR" dirty="0" smtClean="0"/>
              <a:t>16h00 </a:t>
            </a:r>
            <a:r>
              <a:rPr lang="fr-FR" dirty="0"/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41016</TotalTime>
  <Words>125</Words>
  <Application>Microsoft Office PowerPoint</Application>
  <PresentationFormat>Affichage à l'écran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Nironi</dc:creator>
  <cp:lastModifiedBy>Compte Microsoft</cp:lastModifiedBy>
  <cp:revision>263</cp:revision>
  <cp:lastPrinted>2014-08-14T16:00:10Z</cp:lastPrinted>
  <dcterms:created xsi:type="dcterms:W3CDTF">2014-07-20T10:40:12Z</dcterms:created>
  <dcterms:modified xsi:type="dcterms:W3CDTF">2021-02-12T11:40:11Z</dcterms:modified>
</cp:coreProperties>
</file>